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76EF70CE-3336-4920-AC81-3F06636ACC65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D5D62624-0D71-4150-8A38-BE480E0752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F70CE-3336-4920-AC81-3F06636ACC65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62624-0D71-4150-8A38-BE480E0752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F70CE-3336-4920-AC81-3F06636ACC65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62624-0D71-4150-8A38-BE480E0752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76EF70CE-3336-4920-AC81-3F06636ACC65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62624-0D71-4150-8A38-BE480E0752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76EF70CE-3336-4920-AC81-3F06636ACC65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D5D62624-0D71-4150-8A38-BE480E0752E2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6EF70CE-3336-4920-AC81-3F06636ACC65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5D62624-0D71-4150-8A38-BE480E0752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76EF70CE-3336-4920-AC81-3F06636ACC65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D5D62624-0D71-4150-8A38-BE480E0752E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F70CE-3336-4920-AC81-3F06636ACC65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62624-0D71-4150-8A38-BE480E0752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6EF70CE-3336-4920-AC81-3F06636ACC65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5D62624-0D71-4150-8A38-BE480E0752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76EF70CE-3336-4920-AC81-3F06636ACC65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D5D62624-0D71-4150-8A38-BE480E0752E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76EF70CE-3336-4920-AC81-3F06636ACC65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D5D62624-0D71-4150-8A38-BE480E0752E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76EF70CE-3336-4920-AC81-3F06636ACC65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D5D62624-0D71-4150-8A38-BE480E0752E2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~Solar Fusion and You~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Javier Dominguez</a:t>
            </a:r>
            <a:endParaRPr lang="en-US" dirty="0"/>
          </a:p>
        </p:txBody>
      </p:sp>
      <p:pic>
        <p:nvPicPr>
          <p:cNvPr id="1026" name="Picture 2" descr="https://encrypted-tbn1.gstatic.com/images?q=tbn:ANd9GcQSqVlxATKdGF-ilLiTCsW8L8Hyh1nTOq13QvTWVYOPWlenb1SyH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810000"/>
            <a:ext cx="4182082" cy="2933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3969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Fusion Confusion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Fusion and Fission are different</a:t>
            </a:r>
          </a:p>
          <a:p>
            <a:endParaRPr lang="en-US" dirty="0"/>
          </a:p>
          <a:p>
            <a:r>
              <a:rPr lang="en-US" dirty="0" smtClean="0"/>
              <a:t>Fusion combines atoms, Fission rips them asunder</a:t>
            </a:r>
          </a:p>
          <a:p>
            <a:r>
              <a:rPr lang="en-US" dirty="0" smtClean="0"/>
              <a:t>Sol is powered by fusion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7960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“How it Works”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4343400" cy="4822792"/>
          </a:xfrm>
        </p:spPr>
        <p:txBody>
          <a:bodyPr>
            <a:normAutofit fontScale="92500"/>
          </a:bodyPr>
          <a:lstStyle/>
          <a:p>
            <a:r>
              <a:rPr lang="en-US" sz="2800" dirty="0" smtClean="0"/>
              <a:t>Fusion throws 2 atoms together under high speed and temperature</a:t>
            </a:r>
          </a:p>
          <a:p>
            <a:r>
              <a:rPr lang="en-US" sz="2800" dirty="0" smtClean="0"/>
              <a:t>Atoms combine into new substance and give off light, energy, more heat, and a neutron</a:t>
            </a:r>
          </a:p>
          <a:p>
            <a:r>
              <a:rPr lang="en-US" sz="2800" dirty="0" smtClean="0"/>
              <a:t>Heavier atoms (Fe, Pb, etc.) sink to core of Sol</a:t>
            </a:r>
            <a:endParaRPr lang="en-US" sz="2800" dirty="0"/>
          </a:p>
        </p:txBody>
      </p:sp>
      <p:sp>
        <p:nvSpPr>
          <p:cNvPr id="4" name="AutoShape 2" descr="data:image/jpeg;base64,/9j/4AAQSkZJRgABAQAAAQABAAD/2wCEAAkGBxASEBQUExQUFRUXGB8YGRcYGRoeGhwXFx4WHB8ZGhwfHCohGBolHBgYITIiJykrLi8uGB80ODMtOCktMCsBCgoKDg0OGxAQGywlICY0LCw3LiwsLC00LC4sLCwsLCwsLDQsLDQsLCwvLDQ0LC80LCwsLCwsLCwsLCwsLCwsLP/AABEIAL0BCwMBEQACEQEDEQH/xAAcAAEAAgMBAQEAAAAAAAAAAAAABQYDBAcCAQj/xABCEAACAQMCAwUEBwYEBQUAAAABAgMABBESIQUGMRMiQVFhB0JxgRQyUmJykaEjgpKxwdEzY6LwFiRDVHMVF0RTg//EABsBAQACAwEBAAAAAAAAAAAAAAAEBQIDBgEH/8QAOREBAAIBAgQCCAYBAwMFAAAAAAECAwQRBRIhMUFRE2FxkaGx0fAUIjKBweFSFULiotLxBhYjJDP/2gAMAwEAAhEDEQA/AL9Yc9O/YvJatHbzTm3SYSK+JQ7xDWmAyqzoRnfGRmgudAoFAoFAoFAoFAoFAoFAoFAoFAoFBq8U4hFbwyTSnTHGpZjgnCjqcDc0GtZ8etpXiSN9RmhM6YBwYgUGrOMDd12O+9BIrIpxgg56b9fhQazcShEywlx2jI0gXzRCoZs9Niw/Og2DKvmNzjqOvl8aD6XGcZGfKg9UCgUCgUCgUCgpHDuSLhRBFNco9tBcNcrGkRV2kMjyqHkMhBVXfOAozgUF3oFAoFAoFAoFAoFAoFAoFAoFAoFAoITnXh0lzw66giAMkkTIoJAGojbc9KCi8c5BvjNcLbsot2t3ES6gCryzQSywdD+zfs5MHBA7UjoKDPwnla7t2t5o7dv2d08pt2kt1ISSAw6lESLFH3iCVUtnGepxQai8iXQgiBt4ml+gXduWDJlJZmZozqO5XDOuRuO0PQE0GzxzkdwFWOyiuIzZmBULoOwuWJLXHfO5bIy65fMfjmg93PIlwxmkZEluNdkYpyV1/wDLiATOCd0J0P5Z29KDptAoFAoFAoFAoFAoIfmLme0sVBuJApb6qAFnbH2VG+OmT0GdzWVaWtO1Y3Y2tFY3tKmN7Y7XO1rc6fjFn8u0x+tSfwWXbfb4o/4zFv3+C18s85WV/lYZCJAMmJxpkA23x0YDI3Ukb9aj3x2pO1o2b6ZK3jes7rBWDMoFAoFAoFAoFAoFAoFAoFAoFAoI3iHMFlA2ia5gib7LyIpx54JzisorM9oeTaI7t+CZXUMjBlO4ZSCCPMEbGsXr3QKBQKBQKBQKBQKDR45xJLW2mncErEjOQOp0gnSPUnYfGkRv0gcV5Z4c/FLtnuJB2sm7NvgYGQiDP1QNgufMnJzm2mI02PpHVW1n8Rfee3giea+ErbzNGGDaSRken+/lvUnDk567o2oxxSdkCbiSIrJGxSRGDI46qw8R/boRkGmfHF6bS8015rkjZ33lbn21ubOGZ30yMuJEVXbTIuzDug4GRkZ8CK53Jlx47ct7RE+uYhexWZ7QsfDuKW84Jhljk07MFYEqfJh1U+hrKJiY3h43K9CgUCgUCgUCgUCgUCgUCgUFd5/4w9pYSyRnDnSit9kuwUt8QCSPUCtuGnPkirXlvyUmzj3MKcP+iwNAztcMMzFsnLnGTk9TqzuCcjrvVthjJFpiY6eCrzzjmsTHdt+yXmGSHiUdrkmK4DZXwWRVLhwPAkKynzyM9BUbX0r0tHdJ0NrTWYl3iq1PKBQKBQKBQKBQKCse0yBn4Tdhc91A5x9mNldv9Kms8cxF4mfOGGSJmsxHlLgtnfPH9U10FqxKirkmrxdXTSHJpFYh5a82RnEZsLjxNa81to2SdJj3tu7B7JLR04TGzdJJJGX8OrT/ADUn5186/wDUOL/7HpPOPl0dLpJ/LssXErFXGsEpKgOiVMCRPHY+KkgZU5U43Bqo0WqyYMkTSenjHhLfkx1tXqmeUuNm6hbXp7aJ+ylC5C6wFYMoO4VlZWxk4yRk4rusV4vSLR4qyY2nZOVm8KBQKBQKBQKBQKBQKBQKCK5o4Kt7aS27HTrAw32XUhlbHiAwGR4jIrOl5paLR4Mb1i9ZrLgPF+UuJ276DZzyHOA0Sl0PqGXcD8QB9Kto12OY3VkaC2/WY2Xj2Tez65huPp16uhwpWKLILLqGC7YOF7pIAznvHOKr9Rn9JKxx44pXaHW6jNhQKBQKBQKBQKBQfHUEEEAg7EHpig4LzxyBc2Ts9vE81qd10As8Q+wyjvMo8GGdh3sYybLT62Iry396vz6PmtzUc9m4qoyBjPrUm2qp4TDXTRT/ALk1ytyZdX7qzK0Vv1MpGMr/AJYP1iftfVH6Hn+J8bxaesxWea/l5e1a6fSzPSOkO8W0KxxpGg0oihFUeCqMAVwmfU5M073nda1pFezBxO4CRsScbfp4n5CmlxTfJGxkttVAeyG6aS84g++hhER8dVwB89IGfgK7zFTkpFfJVTO87uo1seFAoFAoFAoFAoFAoFAoFAoFAoFAoFAoFAoFAoFAoFAoMZgTOrSurzwM/nQUbiTnh7ssmPozMTFKdgms57Fz0XDE6ScAqVXqN+e4lwr0l5y4/HvHr80vDn2jllq3HNlsozrT+IH9FyTVbThGa09Yn3fVunUVUnmDmSS6YRRK7azpCgZeQ/ZVfAeP6nAzXQ6Lh9dP1nv9/FDyZZu6r7PeWjY2mmTHbSN2kuNwDgAID4hVAGfE6j41ZNS0UCgUCgUCgUCgUCgUERzNzHbWEJlnbA91F3dz5KPH49B4kUH5+sOe+LXF6kMF3OizTBERijsiO+ACSne0qevpQfpcCg+0CgUCgUCgUCgUCgUCgUCgUCg8SxqylWAZSMEEZBB8CPEUFVuvZtwl2z9H0ekcksa/JUcKPkKCX4Jy3ZWmfo8CRkjBbcuR5F2yxHxNBLUEbfcXSJu908SOooN22uUkUMjBlPQg0GWgUAmghr7mmyiOGmUkeC5Y/PSDitF9Vip3t/KXj0Ooyda1n9+nzav/ABvY4Da3AJIB0N1UKT4Z94Vr/G4dt9/hLb/pmo322j3x9+CS4fxy1n2ilRj9nOG/hOD+lbqZsd/0yjZdLmxfrrMffmka2tBQaXFLxo0JUZbwz0Hx86Dm9xyhccRmLyuQvvSN5fZQdP6D9KC8cG5PsLWONIoVHZv2gc7uZMMust1JwzDyGdgKCdoFAoFAoFAoFAoFAoFAoFAoFAoFAoFAoIvjnBUuUIyUbwcf1HiKDifHuJ8V4JdAgYVz45MEoHhnwbHwYfDqHR/Zlz2eKG61IIzGyFUBziN1xu2BqOtHPQbEUFs4txOK2iMkhwB0HiT4KB4msMmSuOvNZtw4b5r8lO7nPEOK3d+Tv2UGcBR0Px+2f0rntZxGZ6T7vq6LDpsOljfvbz++3zbNlysgG65/Ef6CqHJxKe1fgxya2fP3JB+Xo9AGlNmY/V8wn9qwniFoxVt1728fVVHjV255nr4fyiL/AJYA3UFSPEHI/I7ipGHiO87T8ekpePW79J6trgvNU9q4jusyRHo/VgPPPVx6Hf8AlXQ6PiO8bWnePjH1aNRw/Hnjnw9LeXn9Pk6JDKrqGUgqRkEdCD4iruJiY3hz9qzWdp7ksSsMEZr149AY6UH2gUCgUCgUCgUCgUCgUCgUCgUCgUCgUCgUCghua+W4eIQdhM0ix6gzCMgatO4BJUnAODtjcCg0OVOQ7Hh0jSWwkDOuhtUjMCMg9DtnI6+p86CqcavTf3ZwT2MWygePr8WI/ICub4jrN53j2R9XTaXDGlw7z+qfv4fNbOG2AwNgGAxsNseQ9f5/z56tba+3LXpMf9X/AC+ft712bLMT6kpIIokMkjKiKMszEAADqST0FdFpOFYse1ojr2n5fH5oNskz0VuL2i8IZwnblRnGto5Fj+blcKPU4FWs8JtFI5qzt9/RojU0mdotG6yy2wIyMHO4I/n61Q63hNMkTekfmnxj76/+UmmWY6K7xzhilGGBv9b09V8vU/0zmpxZp01/RT1t4z/EfX9o9djp8080T9/u1OQeKNFK1nIdtzH8epA9CO98j511fDtTzfl8J7fzDPimni9I1FP3+v36l/q3URQKBQKBQKBQKBQKBQKBQKBQKBQKBQKBQKBQKBQRPNd2YrKZxsdOkH1fCg/rWjU35MVphK0WP0metZ8/l1Urk+0GhT55b+g/vXC8SyTvyx7F3rb9Z9y+2keF3q94VpfRYYm8fvG38d/n61FktvPRzT2s8yW7C3gjkSZhcAywqc50AlY2xtu+O71zprotDTa05svSNp/b+0PUTM15Kd52+fybHHeR2vMXEpjtmZQqxwKpVcZwHJ/xW6jUAmwAxtmq/Lx7VYMcZcdYmkz4z1/rfb1ts8Pw5LTFu/qS/s9Z4Lc2sjh5LZtDY6GJ8tEyjOwCnRjzjI3wCarLqopeNXTpjvP5q+U77TaPXE9/OJ80jk2/JPeFmv4tugx4/CofGdLMRzUiI9c7R8Z+UfFlhv1c747mCeKZeqP+ek5H5jNecNz9In2T9V/gj0uO2OfGHV1bIzXaOVYJb2NfrNj86M647W7Q05eYbRfrSqPkf7V7s210ma3arA3NtgOs6fr/AGryY2Z/gNR/hLEedeGjrcx/r/aseevm8nRZ470k/wCNuGf91H+v9q856+bH8Jm/xl44Bzla3U0kKsA6sQuTtIg95D47dR1+W9K3iZ2e5dLkx1i0x0+XtWOs0Zz3jXNPFTxWWyskssRwrLquO0Bw2ARlWwdyPCgm+H8cnt7cycWe0iJlCI0BcphgMBi2SGyG9MYoNngPOXDr15EtrhJGjyWAyDpBwWGoDUuSO8Mjcb70GLhHPXC7q4NvBdRySjPdGoasZJ0MQFk2BPdJ2FBmt+ceHPOIFuEMpeSPR3sh4VLODt3QADudjjYmg07X2i8IkfQl3GzdosQADbu+QAvd7wyPrDI6b7igk4eZbNkuHWZStsWWc4P7NkzqBBGdsHp5UG/Y3kc0SSxnUjqGVsEZVhkHffBFBnoFAoFAoFAoFAoFBXufcfQJMgkApkAgH66+JU/yqLrdvQzv6vmn8N3/ABNdvX8p9cITld4+zXCsO4OrA9P3BXC8RnHFp5qz3/yj/tT9XF+ad5jv5f23+fbuSLhVy8WoNpA1A7qrsqswI6EKzHPhjNdjwutMkVjbpO3z9kKPPNq1mY7qFwrg8XELe2FhbLA9qVaSV+kkselhGuDlgW0kucacgANuBZ8Q1Nq2vpIjm5o7R05Ynx9vlCNpcVbVrm7bfGU1xHny0gGJRLHKP+i6FW1eIBPdYZ95SQfDNcbi4VqM21a2ia+e+/w7xPq2j1re2opXrMdVF4NzlcR8Ra4OyXDxxSRkdUyVVhkZVk1kjzAOeu3T6zg9a8LvTxiJ2+c7+34Kums59RER1h3i62QZz0H9PSud4ry10sekie0eO3l6pTcf6uig84vFjvK57/g4HRT9w1D4dycvSJ7f5R/2r7QxfwmPdP1h0qzGI0H3R/IV3Fe0Oat+qWpd8LEnvEfKvW2mea+CHu+TEk/6rD90V7E7JePiVqf7YRs3s2jb/rv/AAj+9Jndv/1m/wDhHxacnsniP/yZP4F/vWmcW8sL8Wvb/bDx/wC0kX/cv/Av9689D62P+p2/xh85W9muicy3DHTHIeyQHBYI3dkcg93OAwUHyz4ilcW07yZ+Ib05aeMdfpH39XS63KtxXnjhtu3HZpLzh97eW5gRU+jxyHEgxvqV0BGMjqevSgy8Ws7ebhUUFlw+8giW+iLQzxPqIbJZ8FnJTGxJOKCV5s4FcTcYuRDGwEvCJIVk0kIZWdgEL4wGxgdelBAcr8OaZuGQSLxPtLV1Yo0EMcUDRkasydmGZGwdtRLDrvQTPLPLMklpxxex0Tz3FykTumksjqQuGIzoJZtxt3jQVu/vD9E4NbNY3FvJb3lujySRBFL94EI3V9ZGs4HujPUZCS9oPDJk4pJawgiPjCwqzD3Wgde0Pw7LJP4zQdkghVEVFACqAqgdAAMAflQZKBQKBQKBQKBQKBQaPHLLt7aWLxZSB+LqP1ArXlpz0mvm3afL6LLW/lLnfKV5p7rbFCQR5A/2Oa4fiOGZ6x9zDotZj5useK+RhJEaOQB1ZSrKwyCrDBBz1BG1TuD67mrFb23t+/zn+PeoctPJTouw4Pridmit9ReGU6mUq+CY2cDZ1bOA3VSuCSGxK4hptVlzemxTvMxtO07T5efjHxe4b4605ZVfmbiknFV+j2CGVFOt5MhUyu4Go7A+QO5JBxgE1nw/Dj4bb0+rtFZ8t+u2/wA2OovOas0o+cmezW7e5invVWKKJg4i1Bnd1OVyV7oXIBO5z08c1fZ+MU1dNscTyz4zG2/sies+72boGDSRh7z1dX4hcgAnPTrXD8T1fpL8mK8xPjHX+OntifitMOPfwUGeI3N7DCN+9l/h9Zv9I/WpvDNPvtHn8oXfNGDT2ye75R8XV665yxQKBQKBQKBQKBQKBQYbu2SWN45FDI6lGU9CrAgg+hBNBVeG+zixhkifXcyrC2uGKWZ3iiYdCiHoR65oJReVrf6eb5jK82nSgdyUiBUKeyX3CwG/nqbzoJygUCgUCgUCgUCgUHP/AGr88JYwdnBOUvCQUVUV8LnftQwwikZx72cYyM0ER7H+cuJcRuZluHjaKKME6Ywp1u2F3B6YV/yFBJc6cIe2n+lRDMbH9oB4MeufRvPwPxFUvEdJvvaO0/CfNf8ADtTXLj9BfvHb79Xyb/CeMIVGGz5t9n7p/v8A03PL58NtPO+L9U95/iPb4+7z315tPbfeY+/NYIrsEYOCMb+INTtLxnlmKW36RvM+yN5+kK++F7SaNQMKo+A+HpW6eLaWIjLNY33nrt16ber1vPRW7MF3fAA5OPWoWr4nfLNsVO8T0n9+v1ifq2Y8O+0wqvH+NrpO4DjcKfe9T5EeXj8a802m9L+e36vGfP8A5efn3797PTaaYn1fL+vkleReBNCjXEwxJINgeqod9/JmOD8h611ui03o680x1+UIXEtXGS0Y6fpj4z/S029yj50kEjqPEVPVbNQKBQKBQKBQKBQKBQKBQKBQKDS4zxWG1geaZtEaDc9SSdgoHVmJwAB1Jr2I36QTO3WXIeNe1K/lY/RkS3j8CQHl+JJ7i/hCt8TVhj0HTe8/tCvya3b9Ee9ocP8AabxWJsvJHOM7rJGq7eQaMLpPqQfhWy3D67flmf3YV19t/wA0e51jk3m+34jGSgKSJjtImOWXPQg+8hwcN6bgHIqtyY7Y7ctlhS9b15qrFWDMoFBW+aOMSohWHY+L+X4R5+tBReE+y83cna3hYRk6imT2khP2m6qD/EfTrQdK4Ly9aWhkNvEsXaadQUYHcXSMDw2/M5PUmgkpY1YFWAIIwQdwQfAjxFeTET0l7EzE7wofGeSZI2Mlm2P8sn9FJ2I9G/OqrU8Oi36OseX0ld6filbRyZ4/f6x9PchW4tcQHE0Txnz3XP57H5GqLPw3b9Ube2P5Tow4ssb47RLYk5qHZK3f3Zh7vgIz5/erT/p1eSI6d5+VWEaH88x6o/n6MEM17cnEML7++en8TYX+dTNPwzftG/whlb8Pg/8A0tHs/paeXOS1iYS3BEsvUDqqnz33ZvU/l41fabRVx7Tbv8IVWr4lbJHJjjavxn6LXLGGBB6Gp6rc/wCbra6tP28ZYqu+teq/jHl69POg+cqe1K2mdYLorDKdlc7RufLPuN6HY+B8KC8cJ4nDcxLNA4kjYsFYdDoZlOPTKmgwcxcbisrd55c4XYKPrMx2VF9SfkNycAGva1m07Q8m0VjeXIOO8W4teKZXkkiiztHCXRB5KzjBkbHXJwfBR0qyxafFWdr9ZQcubLaN69IVOHid1E+qO4nRh4rK/wCozhh6EEVKnS4bR+lDjU5az3dT9m/tEa5kFpdkdsRmOUAAS4GSrAbLJgE7YBAOwxg1ep0/op6dlpp8/pa7+LpdRm8oFAoFAoFAoFAoON+2jibPeQW3uRxiYjwMkhdQT6qqHH/kNWGgx7zNvJB115isV8/4OEW/Dzw+Qux7b3Rvg7DHod85z09K3XnL6SNuzCkY/R+tz+9A1nHT/f8ATFTa9lff9XRscqcaez4lbSoC2phEyggaklOnTk7fW0N8VFQOJbVxzefDqsdBvPR3B+I8RbfVaxfc7OSXB/H2ker+AVxOXj20/kx9PXP8bfyu66Xzlkj5huId7mNJI/elgDAr6mEliVHmrMfu1K0nGcOa3JaOWZ/ePewvprVjeOqyQTK6q6MGVgGVlIIKncEEbEEeNXCO8G0QtqIBI6Z/nQZ6BQKBQfCAetBjFsg6Kv5CvNoe80+bLXrwoFB8IzQcX9pvsueW4R+HW7d/JlGuNYV8tKswYMd8gd3HqTQXH2R8DvbKyaC7VVIkLR6WDdxwCRt97Uf3qCve268YS2cfuASSEfe7iA/IM/8AEanaCkTeZ8kLW22pEetFJzsRY/RtK488b/W1YznHXx8qlfhf/k52n8T+TlUa4fLE1MiEC07yjbi/aGaOVDh4nWRfih1Coer2tGyx0UbRu/SMfMN71a1h0/cuCX+QaBVJ+LCuNjjum32mLe6Pqufwt/UleEcchuCyrqSRAC8UgxIoPQ4yQyncalJUkEZ2NWuHNjzV58c7w0WrNZ2lJ1teFAoFAoFAoFBxr228MZLqG5x3JIxCT4CSMu4HxZXbH/jNWGgybWmk+KBr6TNYtHg58LhgMZ2q02hWxa3Zqtdp9pfzrD02OPGGUYck+DZ5Mszd8Tt1XdUcSsR4JEQ36kKvxaqTjGrrTT2mZ79I/ddaLBNdofoy+aPA0fOuL4jbTTWPQx9/Va4YvvPM0JOh+FU1f1QkT2aXs+4jie7tc91CJo/uiVpAyD0DLq//AFPhiu90VpnDXdVZP1Su9SmBQKBQc24nZz3HGbpFR5Y0jtyR9NntxHr7XJVYtpCQvjj6o86DctOdZGliiLQ6mvrm3ZejCG3WYq2NWQe4mWxjvdN6CDXnO6mt5FuOz7T/AJaRVQMq6ZLmKMsksU7CWPfbdScbqQcUExac4XTXUeWgMcl3La/Rgp7aMQiX9qza9/8ADBI0gAON6DPyXzLezy2ouDAy3NmbkCONlKMjRLpJMjawRJnoMYoL1QKBQKDnXtn4E81tHcxjLW+rWB17F9OpvXSUU/h1VJ0mWMeTr2noj6rF6THtHfu5Tw/gV5OoaG3kdD0buqpHmC7LqHqM1u1PHNDp7ct8nX1dfkhYuG58kbxG3tYuL8Iu7ZC81vIij3tmUepZCQo+OKafjei1E8uO/Xynp82VuG5qT+aOjT5M4G3EL+OMj9mGDyt4CJTkg+rY0geZ8ga1a7VUxUmb223WGHFt0rD9Ct1r5hl25ui6jsq/Ol29uEuYv8aEgp6gsA0Z+465BHwPUAi84Fa0X28P6RtV2dH4depPDHMhykiK6n7rgMP0NdSgtigUCgUCgUCg0OOcOt7i3kiuFBiIy2TjGN9QPukYyD4YpE7dYJjd+f8Al7llby4KxMzxlj2XaYB0DJDPgY1aQD02yABmrabzGOLZevq+/FWxSs3muPp9/J65n4C1pIY2xkeXToD18RgipOHLF67wjZ8XJKM4PxSWzl7aEgH3192RR7rf0bqPzBhcS4Xh1uKa2jafCfKW3Say+G8eMeTtfBuJx3VvHPH9WRcgHqD0Kn1Ugg+oNfK9Tgvgy2xX7x0dZS0WrFoYOOcUSGMkkdKk6HSWy3jp0YZckVhF+yGJ5bi8uiO4QkS/iGWYeuFMfzJrtsdOSsVVszvO7qFZvCgUCgxrCgYsFUM2AzADJC5xk9TjJ/Ogwjh0AkMnZR9oTkvoXVkAjOrGc4JGfImg8Q8ItUDBYIVDkM2I1GpgcgtgbkHfJoMi8PgEplEUYlIwZNC6yPItjJFB6is4l06Y0XSulcKBpU47owNl2Gw8hQZ6BQKBQVPjU30m5aE/4EOnWv8A9kzAOFbzREZGx0JcZ+rvR8X1lse2Gk7TPefV/aTp8cW/NLfuLZVRSCDnwqq1eix4sNbxbfdIx5ZtaY2aFygKMD0INVeKZreJjzbrRvCk8kXEdveXNmiKisTKhUAbgLqQ46gagV8hqHQAVfcVxXthpqN58p/ifqi4LRFpovDuAMk4Fc/Ws2naEuZ2c19oHGlY6Adl7z+gAOB8dyT8q6/hOk9FTmn781fqMnNOzrnJ1k8HDrSJxh44I1YeTBFBHyNXCOmKBQKBQKBQKCue0ViOE3uPGFgfwkYb/STWVIibRu8tvtOzhnBeMyW7hkJUjoR/vyOKv8mOL9JUWLLNHzjXGJLhyzkknqT1/wB7AfKmPHFI2gy5Zuh7h8KayvO1XmKvNaIWzkC94gLFhDbTSx9q2lkGRuFJXxOzE+GN65HX8Px59ROSfU6PFltSnKnrTkvit9IDcD6LFncsVLkfcQE7+rkY8j0rbiwUxRtWGFrTbu6xwbhcNrAkEK6Y0GAOpJO5YnxYkkk+JJrc8btAoFAoFAoFAoFAoFAoFBTbbaa6U/WE5z+8kbr8e6yj5Vx3G6zXVbz4xH0WGm/Q2yaqpvM9JSNkHzTx6O1i72Wd9kRfrN5/Aep8/gDYcL0GTV5oikdI8WjUZ64qb2cske8Sf6SG7NwzMNIUgawy4JYHPdYjcCvoMcJwZMXock7x6unZQ312Stuake9lm5v4gVwZFf1KgN+6VwoP7vzFaP8A27psfXFH7T4leK3npePctHsy5R+mMt3MV7FHyI85d5UOf2o91QcNp6tsThfrYTWazyzGyZW0WjeHaa8elAoFAoFAoFBgvbVJonikGpJFKMPNWBBH5E0H5s5m4JLw+4ME3r2ch6SoOjA9NWMal8D6EE3em1Ncldp7/fVT6jTWpbesdES9wo8akTesNNcN7eDXtLae8nSC3Qu7nAUeXizH3VHixqDnz7QssGn5Osv09ydwBbCyhtlOooO832pGJZm+BYnA8BgVVzO87piarwKBQKBQKBQKBQKBQKBQKBQVbmzhM+r6VajVKF0yRZA7VFJIKk7CRctjOAQxBOwIh6zRU1Ndrd48WzHkmk9FAuPaAVJQxusg6o4CMPxAjUPyqsrwKm/Wfm3TqpVP/wBYae6aaXwOhQMnCrkfM6iST8PIV13DNJTBp9qeKl1eebZtp8Fw5t5itJraNIolRlXBI0+WMDG5Gd8nHSt2DDetpmZeZstLV2hzqQ7mrBWz3XL2LcXaPib2+e5PGTj/ADIsEEfu6wfPC+VVOvrHNzQuNHv6PaXd6gJZQKBQKBQKBQKDU4pwyC5jMc8aSofdcAjPmM9D6jegpsnsg4MWz2UoH2RNJj9Wz+tZ+kv5vNoWjgHLlnZIUtoUiB6kDLNj7THLN8yawmd+71K0CgUCgUCgUCgUCgUCgUCgUCgUGrfcNgmGJoo5R5OisP1BoOA+0Lg/0TiMyKgSOTEsQUYXSwGoADYYfVsOgK+dW+gvE4+XyVWuxzF+fzV4yE+NTtkHeWCeYKKxteKw2YsU3lcvYTwp5uIyXJB7OGMrq/zJMAAefd1k+WV86ptVfedl3jpy12d+qK2FAoFAoFAoKzwTmx7i5eD6HcxGIhZWcwaULJ2ig6ZSTkEfVB+sM4oLNQKBQKBQKBQKBQKBQKBQKBQKBQKBQKBQKCE5s5Yt+IQ9nLkFd0kXGtG8xnYg+IOx+QxnS9qTzV7sb0reNrOO8X9lXF4yex7G4XwKsI2I9VfZT8GNTY187dYRfwVN3zg3sa4jM4N08cEfiFbXJ8AB3R8Sxx5GtWTVTPZIpirXs7Zy9wO3srdYLdNKL8yzHqzH3mPn/QCoszv1lsSVeBQKBQKBQKCF4Pwh4by+nYqVuHjZQM5AjiSM6tsdVJ2ztQTVAoFAoFAoFAoFAoFAoFAoFAoFAoFBHce4vHaQ9rIGZdaJhcZzK6xjqQMZYZ9KDDLzHbpPPFIwj7CNJHkcqsYWUuF7xPXKHrjqKCQsryKaNZInSRG3V0YMpHoRsaDPQKBQKBQKBQKBQKBQKBQKBQKBQKBQKBQKBQKBQKBQKBQKBQVT2mwLJw5kYAq01uCCMggzw5BHkRQUnmzglvbS37wRrElvHaXXZxjQGaKS4OnK40k7d4dCAcGguvsvCtw5Jgun6Q7zlcu2DIxOCzsSx2ySMAkk4FBbKBQKBQKBQKBQKBQKD//Z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4" descr="data:image/jpeg;base64,/9j/4AAQSkZJRgABAQAAAQABAAD/2wCEAAkGBxASEBQUExQUFRUXGB8YGRcYGRoeGhwXFx4WHB8ZGhwfHCohGBolHBgYITIiJykrLi8uGB80ODMtOCktMCsBCgoKDg0OGxAQGywlICY0LCw3LiwsLC00LC4sLCwsLCwsLDQsLDQsLCwvLDQ0LC80LCwsLCwsLCwsLCwsLCwsLP/AABEIAL0BCwMBEQACEQEDEQH/xAAcAAEAAgMBAQEAAAAAAAAAAAAABQYDBAcCAQj/xABCEAACAQMCAwUEBwYEBQUAAAABAgMABBESIQUGMRMiQVFhB0JxgRQyUmJykaEjgpKxwdEzY6LwFiRDVHMVF0RTg//EABsBAQACAwEBAAAAAAAAAAAAAAAEBQIDBgEH/8QAOREBAAIBAgQCCAYBAwMFAAAAAAECAwQRBRIhMUFRE2FxkaGx0fAUIjKBweFSFULiotLxBhYjJDP/2gAMAwEAAhEDEQA/AL9Yc9O/YvJatHbzTm3SYSK+JQ7xDWmAyqzoRnfGRmgudAoFAoFAoFAoFAoFAoFAoFAoFAoFBq8U4hFbwyTSnTHGpZjgnCjqcDc0GtZ8etpXiSN9RmhM6YBwYgUGrOMDd12O+9BIrIpxgg56b9fhQazcShEywlx2jI0gXzRCoZs9Niw/Og2DKvmNzjqOvl8aD6XGcZGfKg9UCgUCgUCgUCgpHDuSLhRBFNco9tBcNcrGkRV2kMjyqHkMhBVXfOAozgUF3oFAoFAoFAoFAoFAoFAoFAoFAoFAoITnXh0lzw66giAMkkTIoJAGojbc9KCi8c5BvjNcLbsot2t3ES6gCryzQSywdD+zfs5MHBA7UjoKDPwnla7t2t5o7dv2d08pt2kt1ISSAw6lESLFH3iCVUtnGepxQai8iXQgiBt4ml+gXduWDJlJZmZozqO5XDOuRuO0PQE0GzxzkdwFWOyiuIzZmBULoOwuWJLXHfO5bIy65fMfjmg93PIlwxmkZEluNdkYpyV1/wDLiATOCd0J0P5Z29KDptAoFAoFAoFAoFAoIfmLme0sVBuJApb6qAFnbH2VG+OmT0GdzWVaWtO1Y3Y2tFY3tKmN7Y7XO1rc6fjFn8u0x+tSfwWXbfb4o/4zFv3+C18s85WV/lYZCJAMmJxpkA23x0YDI3Ukb9aj3x2pO1o2b6ZK3jes7rBWDMoFAoFAoFAoFAoFAoFAoFAoFAoI3iHMFlA2ia5gib7LyIpx54JzisorM9oeTaI7t+CZXUMjBlO4ZSCCPMEbGsXr3QKBQKBQKBQKBQKDR45xJLW2mncErEjOQOp0gnSPUnYfGkRv0gcV5Z4c/FLtnuJB2sm7NvgYGQiDP1QNgufMnJzm2mI02PpHVW1n8Rfee3giea+ErbzNGGDaSRken+/lvUnDk567o2oxxSdkCbiSIrJGxSRGDI46qw8R/boRkGmfHF6bS8015rkjZ33lbn21ubOGZ30yMuJEVXbTIuzDug4GRkZ8CK53Jlx47ct7RE+uYhexWZ7QsfDuKW84Jhljk07MFYEqfJh1U+hrKJiY3h43K9CgUCgUCgUCgUCgUCgUCgUFd5/4w9pYSyRnDnSit9kuwUt8QCSPUCtuGnPkirXlvyUmzj3MKcP+iwNAztcMMzFsnLnGTk9TqzuCcjrvVthjJFpiY6eCrzzjmsTHdt+yXmGSHiUdrkmK4DZXwWRVLhwPAkKynzyM9BUbX0r0tHdJ0NrTWYl3iq1PKBQKBQKBQKBQKCse0yBn4Tdhc91A5x9mNldv9Kms8cxF4mfOGGSJmsxHlLgtnfPH9U10FqxKirkmrxdXTSHJpFYh5a82RnEZsLjxNa81to2SdJj3tu7B7JLR04TGzdJJJGX8OrT/ADUn5186/wDUOL/7HpPOPl0dLpJ/LssXErFXGsEpKgOiVMCRPHY+KkgZU5U43Bqo0WqyYMkTSenjHhLfkx1tXqmeUuNm6hbXp7aJ+ylC5C6wFYMoO4VlZWxk4yRk4rusV4vSLR4qyY2nZOVm8KBQKBQKBQKBQKBQKBQKCK5o4Kt7aS27HTrAw32XUhlbHiAwGR4jIrOl5paLR4Mb1i9ZrLgPF+UuJ276DZzyHOA0Sl0PqGXcD8QB9Kto12OY3VkaC2/WY2Xj2Tez65huPp16uhwpWKLILLqGC7YOF7pIAznvHOKr9Rn9JKxx44pXaHW6jNhQKBQKBQKBQKBQfHUEEEAg7EHpig4LzxyBc2Ts9vE81qd10As8Q+wyjvMo8GGdh3sYybLT62Iry396vz6PmtzUc9m4qoyBjPrUm2qp4TDXTRT/ALk1ytyZdX7qzK0Vv1MpGMr/AJYP1iftfVH6Hn+J8bxaesxWea/l5e1a6fSzPSOkO8W0KxxpGg0oihFUeCqMAVwmfU5M073nda1pFezBxO4CRsScbfp4n5CmlxTfJGxkttVAeyG6aS84g++hhER8dVwB89IGfgK7zFTkpFfJVTO87uo1seFAoFAoFAoFAoFAoFAoFAoFAoFAoFAoFAoFAoFAoFAoMZgTOrSurzwM/nQUbiTnh7ssmPozMTFKdgms57Fz0XDE6ScAqVXqN+e4lwr0l5y4/HvHr80vDn2jllq3HNlsozrT+IH9FyTVbThGa09Yn3fVunUVUnmDmSS6YRRK7azpCgZeQ/ZVfAeP6nAzXQ6Lh9dP1nv9/FDyZZu6r7PeWjY2mmTHbSN2kuNwDgAID4hVAGfE6j41ZNS0UCgUCgUCgUCgUCgUERzNzHbWEJlnbA91F3dz5KPH49B4kUH5+sOe+LXF6kMF3OizTBERijsiO+ACSne0qevpQfpcCg+0CgUCgUCgUCgUCgUCgUCgUCg8SxqylWAZSMEEZBB8CPEUFVuvZtwl2z9H0ekcksa/JUcKPkKCX4Jy3ZWmfo8CRkjBbcuR5F2yxHxNBLUEbfcXSJu908SOooN22uUkUMjBlPQg0GWgUAmghr7mmyiOGmUkeC5Y/PSDitF9Vip3t/KXj0Ooyda1n9+nzav/ABvY4Da3AJIB0N1UKT4Z94Vr/G4dt9/hLb/pmo322j3x9+CS4fxy1n2ilRj9nOG/hOD+lbqZsd/0yjZdLmxfrrMffmka2tBQaXFLxo0JUZbwz0Hx86Dm9xyhccRmLyuQvvSN5fZQdP6D9KC8cG5PsLWONIoVHZv2gc7uZMMust1JwzDyGdgKCdoFAoFAoFAoFAoFAoFAoFAoFAoFAoFAoIvjnBUuUIyUbwcf1HiKDifHuJ8V4JdAgYVz45MEoHhnwbHwYfDqHR/Zlz2eKG61IIzGyFUBziN1xu2BqOtHPQbEUFs4txOK2iMkhwB0HiT4KB4msMmSuOvNZtw4b5r8lO7nPEOK3d+Tv2UGcBR0Px+2f0rntZxGZ6T7vq6LDpsOljfvbz++3zbNlysgG65/Ef6CqHJxKe1fgxya2fP3JB+Xo9AGlNmY/V8wn9qwniFoxVt1728fVVHjV255nr4fyiL/AJYA3UFSPEHI/I7ipGHiO87T8ekpePW79J6trgvNU9q4jusyRHo/VgPPPVx6Hf8AlXQ6PiO8bWnePjH1aNRw/Hnjnw9LeXn9Pk6JDKrqGUgqRkEdCD4iruJiY3hz9qzWdp7ksSsMEZr149AY6UH2gUCgUCgUCgUCgUCgUCgUCgUCgUCgUCgUCghua+W4eIQdhM0ix6gzCMgatO4BJUnAODtjcCg0OVOQ7Hh0jSWwkDOuhtUjMCMg9DtnI6+p86CqcavTf3ZwT2MWygePr8WI/ICub4jrN53j2R9XTaXDGlw7z+qfv4fNbOG2AwNgGAxsNseQ9f5/z56tba+3LXpMf9X/AC+ft712bLMT6kpIIokMkjKiKMszEAADqST0FdFpOFYse1ojr2n5fH5oNskz0VuL2i8IZwnblRnGto5Fj+blcKPU4FWs8JtFI5qzt9/RojU0mdotG6yy2wIyMHO4I/n61Q63hNMkTekfmnxj76/+UmmWY6K7xzhilGGBv9b09V8vU/0zmpxZp01/RT1t4z/EfX9o9djp8080T9/u1OQeKNFK1nIdtzH8epA9CO98j511fDtTzfl8J7fzDPimni9I1FP3+v36l/q3URQKBQKBQKBQKBQKBQKBQKBQKBQKBQKBQKBQKBQRPNd2YrKZxsdOkH1fCg/rWjU35MVphK0WP0metZ8/l1Urk+0GhT55b+g/vXC8SyTvyx7F3rb9Z9y+2keF3q94VpfRYYm8fvG38d/n61FktvPRzT2s8yW7C3gjkSZhcAywqc50AlY2xtu+O71zprotDTa05svSNp/b+0PUTM15Kd52+fybHHeR2vMXEpjtmZQqxwKpVcZwHJ/xW6jUAmwAxtmq/Lx7VYMcZcdYmkz4z1/rfb1ts8Pw5LTFu/qS/s9Z4Lc2sjh5LZtDY6GJ8tEyjOwCnRjzjI3wCarLqopeNXTpjvP5q+U77TaPXE9/OJ80jk2/JPeFmv4tugx4/CofGdLMRzUiI9c7R8Z+UfFlhv1c747mCeKZeqP+ek5H5jNecNz9In2T9V/gj0uO2OfGHV1bIzXaOVYJb2NfrNj86M647W7Q05eYbRfrSqPkf7V7s210ma3arA3NtgOs6fr/AGryY2Z/gNR/hLEedeGjrcx/r/aseevm8nRZ470k/wCNuGf91H+v9q856+bH8Jm/xl44Bzla3U0kKsA6sQuTtIg95D47dR1+W9K3iZ2e5dLkx1i0x0+XtWOs0Zz3jXNPFTxWWyskssRwrLquO0Bw2ARlWwdyPCgm+H8cnt7cycWe0iJlCI0BcphgMBi2SGyG9MYoNngPOXDr15EtrhJGjyWAyDpBwWGoDUuSO8Mjcb70GLhHPXC7q4NvBdRySjPdGoasZJ0MQFk2BPdJ2FBmt+ceHPOIFuEMpeSPR3sh4VLODt3QADudjjYmg07X2i8IkfQl3GzdosQADbu+QAvd7wyPrDI6b7igk4eZbNkuHWZStsWWc4P7NkzqBBGdsHp5UG/Y3kc0SSxnUjqGVsEZVhkHffBFBnoFAoFAoFAoFAoFBXufcfQJMgkApkAgH66+JU/yqLrdvQzv6vmn8N3/ABNdvX8p9cITld4+zXCsO4OrA9P3BXC8RnHFp5qz3/yj/tT9XF+ad5jv5f23+fbuSLhVy8WoNpA1A7qrsqswI6EKzHPhjNdjwutMkVjbpO3z9kKPPNq1mY7qFwrg8XELe2FhbLA9qVaSV+kkselhGuDlgW0kucacgANuBZ8Q1Nq2vpIjm5o7R05Ynx9vlCNpcVbVrm7bfGU1xHny0gGJRLHKP+i6FW1eIBPdYZ95SQfDNcbi4VqM21a2ia+e+/w7xPq2j1re2opXrMdVF4NzlcR8Ra4OyXDxxSRkdUyVVhkZVk1kjzAOeu3T6zg9a8LvTxiJ2+c7+34Kums59RER1h3i62QZz0H9PSud4ry10sekie0eO3l6pTcf6uig84vFjvK57/g4HRT9w1D4dycvSJ7f5R/2r7QxfwmPdP1h0qzGI0H3R/IV3Fe0Oat+qWpd8LEnvEfKvW2mea+CHu+TEk/6rD90V7E7JePiVqf7YRs3s2jb/rv/AAj+9Jndv/1m/wDhHxacnsniP/yZP4F/vWmcW8sL8Wvb/bDx/wC0kX/cv/Av9689D62P+p2/xh85W9muicy3DHTHIeyQHBYI3dkcg93OAwUHyz4ilcW07yZ+Ib05aeMdfpH39XS63KtxXnjhtu3HZpLzh97eW5gRU+jxyHEgxvqV0BGMjqevSgy8Ws7ebhUUFlw+8giW+iLQzxPqIbJZ8FnJTGxJOKCV5s4FcTcYuRDGwEvCJIVk0kIZWdgEL4wGxgdelBAcr8OaZuGQSLxPtLV1Yo0EMcUDRkasydmGZGwdtRLDrvQTPLPLMklpxxex0Tz3FykTumksjqQuGIzoJZtxt3jQVu/vD9E4NbNY3FvJb3lujySRBFL94EI3V9ZGs4HujPUZCS9oPDJk4pJawgiPjCwqzD3Wgde0Pw7LJP4zQdkghVEVFACqAqgdAAMAflQZKBQKBQKBQKBQKBQaPHLLt7aWLxZSB+LqP1ArXlpz0mvm3afL6LLW/lLnfKV5p7rbFCQR5A/2Oa4fiOGZ6x9zDotZj5useK+RhJEaOQB1ZSrKwyCrDBBz1BG1TuD67mrFb23t+/zn+PeoctPJTouw4Pridmit9ReGU6mUq+CY2cDZ1bOA3VSuCSGxK4hptVlzemxTvMxtO07T5efjHxe4b4605ZVfmbiknFV+j2CGVFOt5MhUyu4Go7A+QO5JBxgE1nw/Dj4bb0+rtFZ8t+u2/wA2OovOas0o+cmezW7e5invVWKKJg4i1Bnd1OVyV7oXIBO5z08c1fZ+MU1dNscTyz4zG2/sies+72boGDSRh7z1dX4hcgAnPTrXD8T1fpL8mK8xPjHX+OntifitMOPfwUGeI3N7DCN+9l/h9Zv9I/WpvDNPvtHn8oXfNGDT2ye75R8XV665yxQKBQKBQKBQKBQKBQYbu2SWN45FDI6lGU9CrAgg+hBNBVeG+zixhkifXcyrC2uGKWZ3iiYdCiHoR65oJReVrf6eb5jK82nSgdyUiBUKeyX3CwG/nqbzoJygUCgUCgUCgUCgUHP/AGr88JYwdnBOUvCQUVUV8LnftQwwikZx72cYyM0ER7H+cuJcRuZluHjaKKME6Ywp1u2F3B6YV/yFBJc6cIe2n+lRDMbH9oB4MeufRvPwPxFUvEdJvvaO0/CfNf8ADtTXLj9BfvHb79Xyb/CeMIVGGz5t9n7p/v8A03PL58NtPO+L9U95/iPb4+7z315tPbfeY+/NYIrsEYOCMb+INTtLxnlmKW36RvM+yN5+kK++F7SaNQMKo+A+HpW6eLaWIjLNY33nrt16ber1vPRW7MF3fAA5OPWoWr4nfLNsVO8T0n9+v1ifq2Y8O+0wqvH+NrpO4DjcKfe9T5EeXj8a802m9L+e36vGfP8A5efn3797PTaaYn1fL+vkleReBNCjXEwxJINgeqod9/JmOD8h611ui03o680x1+UIXEtXGS0Y6fpj4z/S029yj50kEjqPEVPVbNQKBQKBQKBQKBQKBQKBQKBQKDS4zxWG1geaZtEaDc9SSdgoHVmJwAB1Jr2I36QTO3WXIeNe1K/lY/RkS3j8CQHl+JJ7i/hCt8TVhj0HTe8/tCvya3b9Ee9ocP8AabxWJsvJHOM7rJGq7eQaMLpPqQfhWy3D67flmf3YV19t/wA0e51jk3m+34jGSgKSJjtImOWXPQg+8hwcN6bgHIqtyY7Y7ctlhS9b15qrFWDMoFBW+aOMSohWHY+L+X4R5+tBReE+y83cna3hYRk6imT2khP2m6qD/EfTrQdK4Ly9aWhkNvEsXaadQUYHcXSMDw2/M5PUmgkpY1YFWAIIwQdwQfAjxFeTET0l7EzE7wofGeSZI2Mlm2P8sn9FJ2I9G/OqrU8Oi36OseX0ld6filbRyZ4/f6x9PchW4tcQHE0Txnz3XP57H5GqLPw3b9Ube2P5Tow4ssb47RLYk5qHZK3f3Zh7vgIz5/erT/p1eSI6d5+VWEaH88x6o/n6MEM17cnEML7++en8TYX+dTNPwzftG/whlb8Pg/8A0tHs/paeXOS1iYS3BEsvUDqqnz33ZvU/l41fabRVx7Tbv8IVWr4lbJHJjjavxn6LXLGGBB6Gp6rc/wCbra6tP28ZYqu+teq/jHl69POg+cqe1K2mdYLorDKdlc7RufLPuN6HY+B8KC8cJ4nDcxLNA4kjYsFYdDoZlOPTKmgwcxcbisrd55c4XYKPrMx2VF9SfkNycAGva1m07Q8m0VjeXIOO8W4teKZXkkiiztHCXRB5KzjBkbHXJwfBR0qyxafFWdr9ZQcubLaN69IVOHid1E+qO4nRh4rK/wCozhh6EEVKnS4bR+lDjU5az3dT9m/tEa5kFpdkdsRmOUAAS4GSrAbLJgE7YBAOwxg1ep0/op6dlpp8/pa7+LpdRm8oFAoFAoFAoFAoON+2jibPeQW3uRxiYjwMkhdQT6qqHH/kNWGgx7zNvJB115isV8/4OEW/Dzw+Qux7b3Rvg7DHod85z09K3XnL6SNuzCkY/R+tz+9A1nHT/f8ATFTa9lff9XRscqcaez4lbSoC2phEyggaklOnTk7fW0N8VFQOJbVxzefDqsdBvPR3B+I8RbfVaxfc7OSXB/H2ker+AVxOXj20/kx9PXP8bfyu66Xzlkj5huId7mNJI/elgDAr6mEliVHmrMfu1K0nGcOa3JaOWZ/ePewvprVjeOqyQTK6q6MGVgGVlIIKncEEbEEeNXCO8G0QtqIBI6Z/nQZ6BQKBQfCAetBjFsg6Kv5CvNoe80+bLXrwoFB8IzQcX9pvsueW4R+HW7d/JlGuNYV8tKswYMd8gd3HqTQXH2R8DvbKyaC7VVIkLR6WDdxwCRt97Uf3qCve268YS2cfuASSEfe7iA/IM/8AEanaCkTeZ8kLW22pEetFJzsRY/RtK488b/W1YznHXx8qlfhf/k52n8T+TlUa4fLE1MiEC07yjbi/aGaOVDh4nWRfih1Coer2tGyx0UbRu/SMfMN71a1h0/cuCX+QaBVJ+LCuNjjum32mLe6Pqufwt/UleEcchuCyrqSRAC8UgxIoPQ4yQyncalJUkEZ2NWuHNjzV58c7w0WrNZ2lJ1teFAoFAoFAoFBxr228MZLqG5x3JIxCT4CSMu4HxZXbH/jNWGgybWmk+KBr6TNYtHg58LhgMZ2q02hWxa3Zqtdp9pfzrD02OPGGUYck+DZ5Mszd8Tt1XdUcSsR4JEQ36kKvxaqTjGrrTT2mZ79I/ddaLBNdofoy+aPA0fOuL4jbTTWPQx9/Va4YvvPM0JOh+FU1f1QkT2aXs+4jie7tc91CJo/uiVpAyD0DLq//AFPhiu90VpnDXdVZP1Su9SmBQKBQc24nZz3HGbpFR5Y0jtyR9NntxHr7XJVYtpCQvjj6o86DctOdZGliiLQ6mvrm3ZejCG3WYq2NWQe4mWxjvdN6CDXnO6mt5FuOz7T/AJaRVQMq6ZLmKMsksU7CWPfbdScbqQcUExac4XTXUeWgMcl3La/Rgp7aMQiX9qza9/8ADBI0gAON6DPyXzLezy2ouDAy3NmbkCONlKMjRLpJMjawRJnoMYoL1QKBQKDnXtn4E81tHcxjLW+rWB17F9OpvXSUU/h1VJ0mWMeTr2noj6rF6THtHfu5Tw/gV5OoaG3kdD0buqpHmC7LqHqM1u1PHNDp7ct8nX1dfkhYuG58kbxG3tYuL8Iu7ZC81vIij3tmUepZCQo+OKafjei1E8uO/Xynp82VuG5qT+aOjT5M4G3EL+OMj9mGDyt4CJTkg+rY0geZ8ga1a7VUxUmb223WGHFt0rD9Ct1r5hl25ui6jsq/Ol29uEuYv8aEgp6gsA0Z+465BHwPUAi84Fa0X28P6RtV2dH4depPDHMhykiK6n7rgMP0NdSgtigUCgUCgUCg0OOcOt7i3kiuFBiIy2TjGN9QPukYyD4YpE7dYJjd+f8Al7llby4KxMzxlj2XaYB0DJDPgY1aQD02yABmrabzGOLZevq+/FWxSs3muPp9/J65n4C1pIY2xkeXToD18RgipOHLF67wjZ8XJKM4PxSWzl7aEgH3192RR7rf0bqPzBhcS4Xh1uKa2jafCfKW3Say+G8eMeTtfBuJx3VvHPH9WRcgHqD0Kn1Ugg+oNfK9Tgvgy2xX7x0dZS0WrFoYOOcUSGMkkdKk6HSWy3jp0YZckVhF+yGJ5bi8uiO4QkS/iGWYeuFMfzJrtsdOSsVVszvO7qFZvCgUCgxrCgYsFUM2AzADJC5xk9TjJ/Ogwjh0AkMnZR9oTkvoXVkAjOrGc4JGfImg8Q8ItUDBYIVDkM2I1GpgcgtgbkHfJoMi8PgEplEUYlIwZNC6yPItjJFB6is4l06Y0XSulcKBpU47owNl2Gw8hQZ6BQKBQVPjU30m5aE/4EOnWv8A9kzAOFbzREZGx0JcZ+rvR8X1lse2Gk7TPefV/aTp8cW/NLfuLZVRSCDnwqq1eix4sNbxbfdIx5ZtaY2aFygKMD0INVeKZreJjzbrRvCk8kXEdveXNmiKisTKhUAbgLqQ46gagV8hqHQAVfcVxXthpqN58p/ifqi4LRFpovDuAMk4Fc/Ws2naEuZ2c19oHGlY6Adl7z+gAOB8dyT8q6/hOk9FTmn781fqMnNOzrnJ1k8HDrSJxh44I1YeTBFBHyNXCOmKBQKBQKBQKCue0ViOE3uPGFgfwkYb/STWVIibRu8tvtOzhnBeMyW7hkJUjoR/vyOKv8mOL9JUWLLNHzjXGJLhyzkknqT1/wB7AfKmPHFI2gy5Zuh7h8KayvO1XmKvNaIWzkC94gLFhDbTSx9q2lkGRuFJXxOzE+GN65HX8Px59ROSfU6PFltSnKnrTkvit9IDcD6LFncsVLkfcQE7+rkY8j0rbiwUxRtWGFrTbu6xwbhcNrAkEK6Y0GAOpJO5YnxYkkk+JJrc8btAoFAoFAoFAoFAoFAoFBTbbaa6U/WE5z+8kbr8e6yj5Vx3G6zXVbz4xH0WGm/Q2yaqpvM9JSNkHzTx6O1i72Wd9kRfrN5/Aep8/gDYcL0GTV5oikdI8WjUZ64qb2cske8Sf6SG7NwzMNIUgawy4JYHPdYjcCvoMcJwZMXock7x6unZQ312Stuake9lm5v4gVwZFf1KgN+6VwoP7vzFaP8A27psfXFH7T4leK3npePctHsy5R+mMt3MV7FHyI85d5UOf2o91QcNp6tsThfrYTWazyzGyZW0WjeHaa8elAoFAoFAoFBgvbVJonikGpJFKMPNWBBH5E0H5s5m4JLw+4ME3r2ch6SoOjA9NWMal8D6EE3em1Ncldp7/fVT6jTWpbesdES9wo8akTesNNcN7eDXtLae8nSC3Qu7nAUeXizH3VHixqDnz7QssGn5Osv09ydwBbCyhtlOooO832pGJZm+BYnA8BgVVzO87piarwKBQKBQKBQKBQKBQKBQKBQVbmzhM+r6VajVKF0yRZA7VFJIKk7CRctjOAQxBOwIh6zRU1Ndrd48WzHkmk9FAuPaAVJQxusg6o4CMPxAjUPyqsrwKm/Wfm3TqpVP/wBYae6aaXwOhQMnCrkfM6iST8PIV13DNJTBp9qeKl1eebZtp8Fw5t5itJraNIolRlXBI0+WMDG5Gd8nHSt2DDetpmZeZstLV2hzqQ7mrBWz3XL2LcXaPib2+e5PGTj/ADIsEEfu6wfPC+VVOvrHNzQuNHv6PaXd6gJZQKBQKBQKBQKDU4pwyC5jMc8aSofdcAjPmM9D6jegpsnsg4MWz2UoH2RNJj9Wz+tZ+kv5vNoWjgHLlnZIUtoUiB6kDLNj7THLN8yawmd+71K0CgUCgUCgUCgUCgUCgUCgUCgUGrfcNgmGJoo5R5OisP1BoOA+0Lg/0TiMyKgSOTEsQUYXSwGoADYYfVsOgK+dW+gvE4+XyVWuxzF+fzV4yE+NTtkHeWCeYKKxteKw2YsU3lcvYTwp5uIyXJB7OGMrq/zJMAAefd1k+WV86ptVfedl3jpy12d+qK2FAoFAoFAoKzwTmx7i5eD6HcxGIhZWcwaULJ2ig6ZSTkEfVB+sM4oLNQKBQKBQKBQKBQKBQKBQKBQKBQKBQKBQKCE5s5Yt+IQ9nLkFd0kXGtG8xnYg+IOx+QxnS9qTzV7sb0reNrOO8X9lXF4yex7G4XwKsI2I9VfZT8GNTY187dYRfwVN3zg3sa4jM4N08cEfiFbXJ8AB3R8Sxx5GtWTVTPZIpirXs7Zy9wO3srdYLdNKL8yzHqzH3mPn/QCoszv1lsSVeBQKBQKBQKCF4Pwh4by+nYqVuHjZQM5AjiSM6tsdVJ2ztQTVAoFAoFAoFAoFAoFAoFAoFAoFAoFBHce4vHaQ9rIGZdaJhcZzK6xjqQMZYZ9KDDLzHbpPPFIwj7CNJHkcqsYWUuF7xPXKHrjqKCQsryKaNZInSRG3V0YMpHoRsaDPQKBQKBQKBQKBQKBQKBQKBQKBQKBQKBQKBQKBQKBQKBQKBQVT2mwLJw5kYAq01uCCMggzw5BHkRQUnmzglvbS37wRrElvHaXXZxjQGaKS4OnK40k7d4dCAcGguvsvCtw5Jgun6Q7zlcu2DIxOCzsSx2ySMAkk4FBbKBQKBQKBQKBQKBQKD//Z"/>
          <p:cNvSpPr>
            <a:spLocks noChangeAspect="1" noChangeArrowheads="1"/>
          </p:cNvSpPr>
          <p:nvPr/>
        </p:nvSpPr>
        <p:spPr bwMode="auto">
          <a:xfrm>
            <a:off x="2159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199" y="1905000"/>
            <a:ext cx="2906485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792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Every Day Usage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Nuclear Fusion produces Radiation</a:t>
            </a:r>
          </a:p>
          <a:p>
            <a:r>
              <a:rPr lang="en-US" sz="3200" dirty="0" smtClean="0"/>
              <a:t>Used on Earth for lost of things</a:t>
            </a:r>
          </a:p>
          <a:p>
            <a:r>
              <a:rPr lang="en-US" sz="3200" dirty="0" smtClean="0"/>
              <a:t>Like: Powering-Submarines, Cities,</a:t>
            </a:r>
            <a:br>
              <a:rPr lang="en-US" sz="3200" dirty="0" smtClean="0"/>
            </a:br>
            <a:r>
              <a:rPr lang="en-US" sz="3200" dirty="0" smtClean="0"/>
              <a:t>        Studying Early Universe</a:t>
            </a:r>
            <a:br>
              <a:rPr lang="en-US" sz="3200" dirty="0" smtClean="0"/>
            </a:br>
            <a:r>
              <a:rPr lang="en-US" sz="3200" strike="sngStrike" dirty="0" smtClean="0"/>
              <a:t>	    Making Bombs 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        Detecting and Curing Cancer</a:t>
            </a:r>
            <a:r>
              <a:rPr lang="en-US" sz="3200" strike="sngStrike" dirty="0" smtClean="0"/>
              <a:t/>
            </a:r>
            <a:br>
              <a:rPr lang="en-US" sz="3200" strike="sngStrike" dirty="0" smtClean="0"/>
            </a:br>
            <a:r>
              <a:rPr lang="en-US" sz="3200" dirty="0" smtClean="0"/>
              <a:t>        </a:t>
            </a:r>
            <a:r>
              <a:rPr lang="en-US" sz="1200" dirty="0" smtClean="0"/>
              <a:t>*</a:t>
            </a:r>
            <a:r>
              <a:rPr lang="en-US" sz="1050" dirty="0" smtClean="0"/>
              <a:t>(better bring Rad-X, and Rad-Away)</a:t>
            </a:r>
            <a:endParaRPr lang="en-US" sz="3200" strike="sngStrike" dirty="0"/>
          </a:p>
        </p:txBody>
      </p:sp>
    </p:spTree>
    <p:extLst>
      <p:ext uri="{BB962C8B-B14F-4D97-AF65-F5344CB8AC3E}">
        <p14:creationId xmlns:p14="http://schemas.microsoft.com/office/powerpoint/2010/main" val="2379309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Circle Continues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Sun continues to fuse atoms together</a:t>
            </a:r>
          </a:p>
          <a:p>
            <a:r>
              <a:rPr lang="en-US" dirty="0" smtClean="0"/>
              <a:t>Will keep doing so for another 4.5 Billion years or so</a:t>
            </a:r>
          </a:p>
          <a:p>
            <a:r>
              <a:rPr lang="en-US" dirty="0" smtClean="0"/>
              <a:t>After Sol dies, its contents will flow through space</a:t>
            </a:r>
          </a:p>
          <a:p>
            <a:r>
              <a:rPr lang="en-US" dirty="0" smtClean="0"/>
              <a:t>Contents like Fe, Pb, Mg, etc.</a:t>
            </a:r>
          </a:p>
          <a:p>
            <a:r>
              <a:rPr lang="en-US" dirty="0" smtClean="0"/>
              <a:t>Will make new stars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8491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Visuals and Such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048000"/>
            <a:ext cx="5715001" cy="3200400"/>
          </a:xfrm>
          <a:prstGeom prst="rect">
            <a:avLst/>
          </a:prstGeom>
        </p:spPr>
      </p:pic>
      <p:sp>
        <p:nvSpPr>
          <p:cNvPr id="12" name="Left Arrow 11"/>
          <p:cNvSpPr/>
          <p:nvPr/>
        </p:nvSpPr>
        <p:spPr>
          <a:xfrm rot="19869698">
            <a:off x="4232556" y="3317182"/>
            <a:ext cx="1447800" cy="2286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own Arrow 12"/>
          <p:cNvSpPr/>
          <p:nvPr/>
        </p:nvSpPr>
        <p:spPr>
          <a:xfrm rot="3121412">
            <a:off x="4903805" y="4882610"/>
            <a:ext cx="304800" cy="990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876800" y="1981200"/>
            <a:ext cx="3657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-Elements produced inside a star, and flung into space upon stellar death-</a:t>
            </a:r>
            <a:endParaRPr lang="en-US" dirty="0"/>
          </a:p>
        </p:txBody>
      </p:sp>
      <p:sp>
        <p:nvSpPr>
          <p:cNvPr id="16" name="Bent Arrow 15"/>
          <p:cNvSpPr/>
          <p:nvPr/>
        </p:nvSpPr>
        <p:spPr>
          <a:xfrm rot="16200000" flipH="1">
            <a:off x="3094104" y="1872597"/>
            <a:ext cx="1290935" cy="175260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9119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TL;DR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Sun powered by Fusion</a:t>
            </a:r>
          </a:p>
          <a:p>
            <a:r>
              <a:rPr lang="en-US" dirty="0" smtClean="0"/>
              <a:t>Fusion combines atoms and makes energy, and heat</a:t>
            </a:r>
          </a:p>
          <a:p>
            <a:r>
              <a:rPr lang="en-US" dirty="0" smtClean="0"/>
              <a:t>Also produces new elements</a:t>
            </a:r>
          </a:p>
          <a:p>
            <a:r>
              <a:rPr lang="en-US" dirty="0" smtClean="0"/>
              <a:t>Upon star death elements get spread out</a:t>
            </a:r>
          </a:p>
          <a:p>
            <a:pPr marL="64008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76665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35</TotalTime>
  <Words>182</Words>
  <Application>Microsoft Office PowerPoint</Application>
  <PresentationFormat>On-screen Show (4:3)</PresentationFormat>
  <Paragraphs>28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Verve</vt:lpstr>
      <vt:lpstr>~Solar Fusion and You~</vt:lpstr>
      <vt:lpstr>Fusion Confusion</vt:lpstr>
      <vt:lpstr>“How it Works”</vt:lpstr>
      <vt:lpstr>Every Day Usage</vt:lpstr>
      <vt:lpstr>The Circle Continues</vt:lpstr>
      <vt:lpstr>Visuals and Such</vt:lpstr>
      <vt:lpstr>TL;DR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~Solar Fusion and You~</dc:title>
  <dc:creator>vci</dc:creator>
  <cp:lastModifiedBy>vci</cp:lastModifiedBy>
  <cp:revision>4</cp:revision>
  <dcterms:created xsi:type="dcterms:W3CDTF">2013-10-29T13:30:46Z</dcterms:created>
  <dcterms:modified xsi:type="dcterms:W3CDTF">2013-10-29T14:06:44Z</dcterms:modified>
</cp:coreProperties>
</file>